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5143500" type="screen16x9"/>
  <p:notesSz cx="6858000" cy="9144000"/>
  <p:defaultTextStyle>
    <a:defPPr>
      <a:defRPr lang="ru-RU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994D5-3598-4BB7-A3C4-CFC858C6F352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71C4E-C671-476D-96A6-D95D79A4C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0503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994D5-3598-4BB7-A3C4-CFC858C6F352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71C4E-C671-476D-96A6-D95D79A4C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16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2800" smtClean="0">
                <a:latin typeface="+mj-lt"/>
                <a:ea typeface="Lato Black" panose="020F0502020204030203" pitchFamily="34" charset="0"/>
                <a:cs typeface="Lato Black" panose="020F0502020204030203" pitchFamily="34" charset="0"/>
              </a:rPr>
              <a:t>Литературная квест-комната</a:t>
            </a:r>
            <a:br>
              <a:rPr lang="ru-RU" sz="2800" smtClean="0">
                <a:latin typeface="+mj-lt"/>
                <a:ea typeface="Lato Black" panose="020F0502020204030203" pitchFamily="34" charset="0"/>
                <a:cs typeface="Lato Black" panose="020F0502020204030203" pitchFamily="34" charset="0"/>
              </a:rPr>
            </a:br>
            <a:r>
              <a:rPr lang="ru-RU" sz="2800" smtClean="0">
                <a:latin typeface="+mj-lt"/>
                <a:ea typeface="Lato Black" panose="020F0502020204030203" pitchFamily="34" charset="0"/>
                <a:cs typeface="Lato Black" panose="020F0502020204030203" pitchFamily="34" charset="0"/>
              </a:rPr>
              <a:t>для детей</a:t>
            </a:r>
            <a:br>
              <a:rPr lang="ru-RU" sz="2800" smtClean="0">
                <a:latin typeface="+mj-lt"/>
                <a:ea typeface="Lato Black" panose="020F0502020204030203" pitchFamily="34" charset="0"/>
                <a:cs typeface="Lato Black" panose="020F0502020204030203" pitchFamily="34" charset="0"/>
              </a:rPr>
            </a:br>
            <a:r>
              <a:rPr lang="ru-RU" sz="2800" smtClean="0">
                <a:latin typeface="+mj-lt"/>
                <a:ea typeface="Lato Black" panose="020F0502020204030203" pitchFamily="34" charset="0"/>
                <a:cs typeface="Lato Black" panose="020F0502020204030203" pitchFamily="34" charset="0"/>
              </a:rPr>
              <a:t>«Таинственные приключения»</a:t>
            </a:r>
            <a:endParaRPr lang="ru-RU" sz="2800" dirty="0">
              <a:latin typeface="+mj-lt"/>
              <a:ea typeface="Lato Black" panose="020F0502020204030203" pitchFamily="34" charset="0"/>
              <a:cs typeface="Lato Black" panose="020F0502020204030203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9724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smtClean="0">
                <a:solidFill>
                  <a:srgbClr val="E8062F"/>
                </a:solidFill>
                <a:latin typeface="+mj-lt"/>
              </a:rPr>
              <a:t>Квест</a:t>
            </a:r>
            <a:endParaRPr lang="ru-RU" sz="3200" dirty="0">
              <a:solidFill>
                <a:srgbClr val="E8062F"/>
              </a:solidFill>
              <a:latin typeface="+mj-lt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6203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6662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smtClean="0">
                <a:solidFill>
                  <a:srgbClr val="FFFFFF"/>
                </a:solidFill>
                <a:latin typeface="+mj-lt"/>
              </a:rPr>
              <a:t>Остров</a:t>
            </a:r>
            <a:br>
              <a:rPr lang="ru-RU" sz="1800" smtClean="0">
                <a:solidFill>
                  <a:srgbClr val="FFFFFF"/>
                </a:solidFill>
                <a:latin typeface="+mj-lt"/>
              </a:rPr>
            </a:br>
            <a:r>
              <a:rPr lang="ru-RU" sz="1800" smtClean="0">
                <a:solidFill>
                  <a:srgbClr val="FFFFFF"/>
                </a:solidFill>
                <a:latin typeface="+mj-lt"/>
              </a:rPr>
              <a:t>сокровищ</a:t>
            </a:r>
            <a:endParaRPr lang="ru-RU" sz="1800" dirty="0">
              <a:solidFill>
                <a:srgbClr val="FFFFFF"/>
              </a:solidFill>
              <a:latin typeface="+mj-lt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5573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ru-RU" smtClean="0">
              <a:solidFill>
                <a:srgbClr val="FFA4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0" smtClean="0">
                <a:latin typeface="+mj-lt"/>
              </a:rPr>
              <a:t>Цель проекта</a:t>
            </a:r>
            <a:endParaRPr lang="ru-RU" b="0" dirty="0">
              <a:latin typeface="+mj-lt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5689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mtClean="0">
                <a:latin typeface="+mj-lt"/>
              </a:rPr>
              <a:t>Партнеры и участники проекта</a:t>
            </a:r>
            <a:endParaRPr lang="ru-RU" dirty="0">
              <a:latin typeface="+mj-lt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481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6181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mtClean="0">
                <a:latin typeface="+mj-lt"/>
              </a:rPr>
              <a:t>Этапы реализации проекта</a:t>
            </a:r>
            <a:endParaRPr lang="ru-RU" dirty="0">
              <a:latin typeface="+mj-lt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623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433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0703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smtClean="0">
                <a:solidFill>
                  <a:srgbClr val="FFC800"/>
                </a:solidFill>
              </a:rPr>
              <a:t>12</a:t>
            </a:r>
            <a:endParaRPr lang="ru-RU" sz="3600" dirty="0">
              <a:solidFill>
                <a:srgbClr val="FFC80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99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6611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800" smtClean="0">
                <a:solidFill>
                  <a:srgbClr val="FFA400"/>
                </a:solidFill>
                <a:latin typeface="+mj-lt"/>
              </a:rPr>
              <a:t>Дальнейшее развитие проекта</a:t>
            </a:r>
            <a:endParaRPr lang="ru-RU" sz="4800" dirty="0">
              <a:solidFill>
                <a:srgbClr val="FFA400"/>
              </a:solidFill>
              <a:latin typeface="+mj-lt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7662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smtClean="0">
                <a:latin typeface="+mj-lt"/>
              </a:rPr>
              <a:t>Благодарим</a:t>
            </a:r>
            <a:br>
              <a:rPr lang="ru-RU" sz="4800" smtClean="0">
                <a:latin typeface="+mj-lt"/>
              </a:rPr>
            </a:br>
            <a:r>
              <a:rPr lang="ru-RU" sz="4800" smtClean="0">
                <a:latin typeface="+mj-lt"/>
              </a:rPr>
              <a:t>за внимание!</a:t>
            </a:r>
            <a:endParaRPr lang="ru-RU" sz="4800" dirty="0">
              <a:latin typeface="+mj-lt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42044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</Words>
  <Application>Microsoft Office PowerPoint</Application>
  <PresentationFormat>Экран (16:9)</PresentationFormat>
  <Paragraphs>10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Lato Black</vt:lpstr>
      <vt:lpstr>Тема Office</vt:lpstr>
      <vt:lpstr>Литературная квест-комната для детей «Таинственные приключения»</vt:lpstr>
      <vt:lpstr>Квест</vt:lpstr>
      <vt:lpstr>Презентация PowerPoint</vt:lpstr>
      <vt:lpstr>Остров сокровищ</vt:lpstr>
      <vt:lpstr> Цель проекта</vt:lpstr>
      <vt:lpstr>Партнеры и участники проекта</vt:lpstr>
      <vt:lpstr>Презентация PowerPoint</vt:lpstr>
      <vt:lpstr>Этапы реализации проекта</vt:lpstr>
      <vt:lpstr>Презентация PowerPoint</vt:lpstr>
      <vt:lpstr>Презентация PowerPoint</vt:lpstr>
      <vt:lpstr>12</vt:lpstr>
      <vt:lpstr>Презентация PowerPoint</vt:lpstr>
      <vt:lpstr>Дальнейшее развитие проекта</vt:lpstr>
      <vt:lpstr>Благодарим за внимание!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Литературная квест-комната для детей «Таинственные приключения»</dc:title>
  <dc:creator>user</dc:creator>
  <cp:lastModifiedBy>user</cp:lastModifiedBy>
  <cp:revision>1</cp:revision>
  <dcterms:created xsi:type="dcterms:W3CDTF">2018-10-17T04:49:18Z</dcterms:created>
  <dcterms:modified xsi:type="dcterms:W3CDTF">2018-10-17T04:49:18Z</dcterms:modified>
</cp:coreProperties>
</file>