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B7B3A-8422-43C8-A567-91DAB553F0AE}" type="datetimeFigureOut">
              <a:rPr lang="ru-RU" smtClean="0"/>
              <a:t>22.08.2018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66D6B-EBA9-4229-8A4E-CA11F32363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24119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DB7B3A-8422-43C8-A567-91DAB553F0AE}" type="datetimeFigureOut">
              <a:rPr lang="ru-RU" smtClean="0"/>
              <a:t>22.08.2018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66D6B-EBA9-4229-8A4E-CA11F32363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83397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82480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20980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1817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18239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99191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64436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91235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786470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Экран (4:3)</PresentationFormat>
  <Paragraphs>0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</cp:revision>
  <dcterms:created xsi:type="dcterms:W3CDTF">2018-08-22T09:40:23Z</dcterms:created>
  <dcterms:modified xsi:type="dcterms:W3CDTF">2018-08-22T09:40:23Z</dcterms:modified>
</cp:coreProperties>
</file>